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E2B20D-6D92-4F12-8DE9-EE6CC8B0FBD4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EFEA6A-D4CA-4F4F-9FB5-D352AB7E7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81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FEA6A-D4CA-4F4F-9FB5-D352AB7E769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6219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FEA6A-D4CA-4F4F-9FB5-D352AB7E769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0736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FEA6A-D4CA-4F4F-9FB5-D352AB7E769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1792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FEA6A-D4CA-4F4F-9FB5-D352AB7E769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7053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FEA6A-D4CA-4F4F-9FB5-D352AB7E769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9287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FEA6A-D4CA-4F4F-9FB5-D352AB7E769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8734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FEA6A-D4CA-4F4F-9FB5-D352AB7E769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2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FEA6A-D4CA-4F4F-9FB5-D352AB7E769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954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FEA6A-D4CA-4F4F-9FB5-D352AB7E769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9404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FEA6A-D4CA-4F4F-9FB5-D352AB7E769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0272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FEA6A-D4CA-4F4F-9FB5-D352AB7E769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872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FEA6A-D4CA-4F4F-9FB5-D352AB7E769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2025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FEA6A-D4CA-4F4F-9FB5-D352AB7E769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3219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FEA6A-D4CA-4F4F-9FB5-D352AB7E769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1827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FEA6A-D4CA-4F4F-9FB5-D352AB7E769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6384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FEA6A-D4CA-4F4F-9FB5-D352AB7E769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4411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FEA6A-D4CA-4F4F-9FB5-D352AB7E769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3828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FEA6A-D4CA-4F4F-9FB5-D352AB7E769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1071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FEA6A-D4CA-4F4F-9FB5-D352AB7E769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4585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FEA6A-D4CA-4F4F-9FB5-D352AB7E769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0045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FEA6A-D4CA-4F4F-9FB5-D352AB7E769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3231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FEA6A-D4CA-4F4F-9FB5-D352AB7E769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3686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FEA6A-D4CA-4F4F-9FB5-D352AB7E769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0414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FEA6A-D4CA-4F4F-9FB5-D352AB7E769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005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gray">
      <p:bgPr>
        <a:blipFill dpi="0" rotWithShape="0">
          <a:blip r:embed="rId3" cstate="print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4953000"/>
            <a:ext cx="8686800" cy="947738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5810250"/>
            <a:ext cx="8686800" cy="89535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6F266F-668A-4ED2-A55E-83B49B611AFA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1F76C6-85DA-473B-8CE6-A39E93D157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hecker/>
    <p:sndAc>
      <p:stSnd>
        <p:snd r:embed="rId1" name="whoosh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6F266F-668A-4ED2-A55E-83B49B611AFA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1F76C6-85DA-473B-8CE6-A39E93D157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37400" y="188913"/>
            <a:ext cx="1768475" cy="64801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8800" y="188913"/>
            <a:ext cx="5156200" cy="6480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6F266F-668A-4ED2-A55E-83B49B611AFA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1F76C6-85DA-473B-8CE6-A39E93D157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6F266F-668A-4ED2-A55E-83B49B611AFA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1F76C6-85DA-473B-8CE6-A39E93D157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hecker/>
    <p:sndAc>
      <p:stSnd>
        <p:snd r:embed="rId1" name="whoosh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6F266F-668A-4ED2-A55E-83B49B611AFA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1F76C6-85DA-473B-8CE6-A39E93D157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hecker/>
    <p:sndAc>
      <p:stSnd>
        <p:snd r:embed="rId1" name="whoosh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1593850"/>
            <a:ext cx="3462338" cy="5075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3538" y="1593850"/>
            <a:ext cx="3462337" cy="5075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6F266F-668A-4ED2-A55E-83B49B611AFA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1F76C6-85DA-473B-8CE6-A39E93D157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hecker/>
    <p:sndAc>
      <p:stSnd>
        <p:snd r:embed="rId1" name="whoosh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6F266F-668A-4ED2-A55E-83B49B611AFA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1F76C6-85DA-473B-8CE6-A39E93D157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hecker/>
    <p:sndAc>
      <p:stSnd>
        <p:snd r:embed="rId1" name="whoosh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6F266F-668A-4ED2-A55E-83B49B611AFA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1F76C6-85DA-473B-8CE6-A39E93D157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hecker/>
    <p:sndAc>
      <p:stSnd>
        <p:snd r:embed="rId1" name="whoosh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6F266F-668A-4ED2-A55E-83B49B611AFA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1F76C6-85DA-473B-8CE6-A39E93D157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hecker/>
    <p:sndAc>
      <p:stSnd>
        <p:snd r:embed="rId1" name="whoosh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6F266F-668A-4ED2-A55E-83B49B611AFA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1F76C6-85DA-473B-8CE6-A39E93D157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hecker/>
    <p:sndAc>
      <p:stSnd>
        <p:snd r:embed="rId1" name="whoosh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6F266F-668A-4ED2-A55E-83B49B611AFA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1F76C6-85DA-473B-8CE6-A39E93D157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hecker/>
    <p:sndAc>
      <p:stSnd>
        <p:snd r:embed="rId1" name="whoosh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188913"/>
            <a:ext cx="70770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white">
          <a:xfrm>
            <a:off x="1828800" y="1593850"/>
            <a:ext cx="7077075" cy="507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986F266F-668A-4ED2-A55E-83B49B611AFA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11F76C6-85DA-473B-8CE6-A39E93D1575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checker/>
    <p:sndAc>
      <p:stSnd>
        <p:snd r:embed="rId13" name="whoosh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SzPct val="75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SzPct val="7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SzPct val="75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netsuite.com/portal/products/netsuite/accounting-erp-overview.shtml" TargetMode="External"/><Relationship Id="rId4" Type="http://schemas.openxmlformats.org/officeDocument/2006/relationships/hyperlink" Target="http://www.everestsoftwareinc.com/software/business_software/products/small-business-software-solution.asp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indaccountingsoftware.com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/>
              <a:t>Computerized Accounting Software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ENTR 203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52400"/>
            <a:ext cx="3767455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3095657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Small Business Accounting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Peachtree Accounting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362200"/>
            <a:ext cx="7602494" cy="2545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9395947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Small Business Accounting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Cougar Mountain Software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MYOB Accounting</a:t>
            </a:r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286000"/>
            <a:ext cx="3381375" cy="1548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0018" y="4800600"/>
            <a:ext cx="5467350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8520102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Business Management Software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Everest's </a:t>
            </a:r>
            <a:r>
              <a:rPr lang="en-US" dirty="0">
                <a:hlinkClick r:id="rId4"/>
              </a:rPr>
              <a:t>Business Management </a:t>
            </a:r>
            <a:r>
              <a:rPr lang="en-US" dirty="0" smtClean="0">
                <a:hlinkClick r:id="rId4"/>
              </a:rPr>
              <a:t>Software</a:t>
            </a:r>
            <a:endParaRPr lang="en-US" dirty="0" smtClean="0"/>
          </a:p>
          <a:p>
            <a:endParaRPr lang="en-US" dirty="0"/>
          </a:p>
          <a:p>
            <a:r>
              <a:rPr lang="en-US" dirty="0">
                <a:hlinkClick r:id="rId5"/>
              </a:rPr>
              <a:t>NetSuite</a:t>
            </a:r>
            <a:r>
              <a:rPr lang="en-US" dirty="0"/>
              <a:t> 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397265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Web-Hosting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Quickbooks</a:t>
            </a:r>
            <a:endParaRPr lang="en-US" dirty="0" smtClean="0"/>
          </a:p>
          <a:p>
            <a:r>
              <a:rPr lang="en-US" dirty="0" smtClean="0"/>
              <a:t>Peachtree</a:t>
            </a:r>
          </a:p>
          <a:p>
            <a:r>
              <a:rPr lang="en-US" dirty="0"/>
              <a:t>Clarity </a:t>
            </a:r>
            <a:r>
              <a:rPr lang="en-US" dirty="0" smtClean="0"/>
              <a:t>Accounting </a:t>
            </a:r>
          </a:p>
          <a:p>
            <a:r>
              <a:rPr lang="en-US" dirty="0" smtClean="0"/>
              <a:t>Less Accounting </a:t>
            </a:r>
          </a:p>
          <a:p>
            <a:r>
              <a:rPr lang="en-US" dirty="0" err="1" smtClean="0"/>
              <a:t>NetBooks</a:t>
            </a:r>
            <a:endParaRPr lang="en-US" dirty="0" smtClean="0"/>
          </a:p>
          <a:p>
            <a:r>
              <a:rPr lang="en-US" dirty="0" smtClean="0"/>
              <a:t>NetSuite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943007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 Accounting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Quickbooks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0934573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 your needs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Needs analysis</a:t>
            </a:r>
          </a:p>
          <a:p>
            <a:endParaRPr lang="en-US" dirty="0"/>
          </a:p>
          <a:p>
            <a:r>
              <a:rPr lang="en-US" dirty="0" smtClean="0"/>
              <a:t>Evaluate the software based on your needs</a:t>
            </a:r>
          </a:p>
          <a:p>
            <a:endParaRPr lang="en-US" dirty="0"/>
          </a:p>
          <a:p>
            <a:r>
              <a:rPr lang="en-US" dirty="0" smtClean="0"/>
              <a:t>Get help in making a selection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6486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 Your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Understand basic accounting principles</a:t>
            </a:r>
          </a:p>
          <a:p>
            <a:r>
              <a:rPr lang="en-US" dirty="0" smtClean="0"/>
              <a:t>Stay current through reading books and web searches</a:t>
            </a:r>
          </a:p>
          <a:p>
            <a:r>
              <a:rPr lang="en-US" dirty="0" smtClean="0"/>
              <a:t>Know your type of business</a:t>
            </a:r>
          </a:p>
          <a:p>
            <a:pPr lvl="1"/>
            <a:r>
              <a:rPr lang="en-US" dirty="0" smtClean="0"/>
              <a:t>Manufacturing</a:t>
            </a:r>
          </a:p>
          <a:p>
            <a:pPr lvl="1"/>
            <a:r>
              <a:rPr lang="en-US" dirty="0" smtClean="0"/>
              <a:t>Retail</a:t>
            </a:r>
          </a:p>
          <a:p>
            <a:pPr lvl="1"/>
            <a:r>
              <a:rPr lang="en-US" dirty="0" smtClean="0"/>
              <a:t>Specialized insurance needs</a:t>
            </a:r>
          </a:p>
        </p:txBody>
      </p:sp>
    </p:spTree>
    <p:extLst>
      <p:ext uri="{BB962C8B-B14F-4D97-AF65-F5344CB8AC3E}">
        <p14:creationId xmlns:p14="http://schemas.microsoft.com/office/powerpoint/2010/main" val="2433171486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Talk To Your Accountant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Always check with the person doing your taxes</a:t>
            </a:r>
          </a:p>
          <a:p>
            <a:endParaRPr lang="en-US" dirty="0" smtClean="0"/>
          </a:p>
          <a:p>
            <a:r>
              <a:rPr lang="en-US" dirty="0" smtClean="0"/>
              <a:t>Check with your staff or bookkeeper</a:t>
            </a:r>
          </a:p>
          <a:p>
            <a:endParaRPr lang="en-US" dirty="0" smtClean="0"/>
          </a:p>
          <a:p>
            <a:r>
              <a:rPr lang="en-US" dirty="0" smtClean="0"/>
              <a:t>Understand your IT needs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974111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</a:t>
            </a:r>
            <a:r>
              <a:rPr lang="en-US" dirty="0"/>
              <a:t>Y</a:t>
            </a:r>
            <a:r>
              <a:rPr lang="en-US" dirty="0" smtClean="0"/>
              <a:t>ou </a:t>
            </a:r>
            <a:r>
              <a:rPr lang="en-US" dirty="0"/>
              <a:t>S</a:t>
            </a:r>
            <a:r>
              <a:rPr lang="en-US" dirty="0" smtClean="0"/>
              <a:t>tart Shopping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Know your budget</a:t>
            </a:r>
          </a:p>
          <a:p>
            <a:r>
              <a:rPr lang="en-US" dirty="0" smtClean="0"/>
              <a:t>Talk to other businesses and software consultants</a:t>
            </a:r>
          </a:p>
          <a:p>
            <a:r>
              <a:rPr lang="en-US" dirty="0">
                <a:hlinkClick r:id="rId4"/>
              </a:rPr>
              <a:t>FindAccountingSoftware.com</a:t>
            </a:r>
            <a:r>
              <a:rPr lang="en-US" dirty="0"/>
              <a:t>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Think of your future needs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511260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Quickbooks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47800"/>
            <a:ext cx="8601075" cy="5201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8729049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Benefits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On-screen input and invoice printout</a:t>
            </a:r>
          </a:p>
          <a:p>
            <a:r>
              <a:rPr lang="en-US" dirty="0" smtClean="0"/>
              <a:t>Automatic updating of customers accounts in the sales ledger</a:t>
            </a:r>
          </a:p>
          <a:p>
            <a:r>
              <a:rPr lang="en-US" dirty="0" smtClean="0"/>
              <a:t>Recording of suppliers invoices</a:t>
            </a:r>
          </a:p>
          <a:p>
            <a:r>
              <a:rPr lang="en-US" dirty="0" smtClean="0"/>
              <a:t>Automatic update of suppliers information in the purchasers ledger</a:t>
            </a:r>
          </a:p>
          <a:p>
            <a:r>
              <a:rPr lang="en-US" dirty="0" smtClean="0"/>
              <a:t>Recording of bank receipts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06203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Peachtree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762806"/>
            <a:ext cx="8458200" cy="4729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7767461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Sage Simple Accounting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752600"/>
            <a:ext cx="70866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0401112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MYOB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752599"/>
            <a:ext cx="6248400" cy="458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0799633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Netsuite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28800"/>
            <a:ext cx="7772400" cy="4548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0913573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Cougar Mountain Denali 3.0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524000"/>
            <a:ext cx="6705600" cy="4898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661001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payments</a:t>
            </a:r>
          </a:p>
          <a:p>
            <a:r>
              <a:rPr lang="en-US" dirty="0" smtClean="0"/>
              <a:t>Automatic update of general ledger</a:t>
            </a:r>
          </a:p>
          <a:p>
            <a:r>
              <a:rPr lang="en-US" dirty="0" smtClean="0"/>
              <a:t>Integration of database and accounting program</a:t>
            </a:r>
          </a:p>
          <a:p>
            <a:r>
              <a:rPr lang="en-US" dirty="0"/>
              <a:t>Automatic calculation of payroll and associated entries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897676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Instant Reports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Aged debtors’ </a:t>
            </a:r>
            <a:r>
              <a:rPr lang="en-US" dirty="0" smtClean="0"/>
              <a:t>summary</a:t>
            </a:r>
            <a:endParaRPr lang="en-US" dirty="0"/>
          </a:p>
          <a:p>
            <a:r>
              <a:rPr lang="en-US" dirty="0"/>
              <a:t>Trial balance, </a:t>
            </a:r>
            <a:r>
              <a:rPr lang="en-US" dirty="0" smtClean="0"/>
              <a:t>profit </a:t>
            </a:r>
            <a:r>
              <a:rPr lang="en-US" dirty="0"/>
              <a:t>and loss account and balance sheet </a:t>
            </a:r>
            <a:endParaRPr lang="en-US" dirty="0"/>
          </a:p>
          <a:p>
            <a:r>
              <a:rPr lang="en-US" dirty="0" smtClean="0"/>
              <a:t>Sales </a:t>
            </a:r>
            <a:r>
              <a:rPr lang="en-US" dirty="0"/>
              <a:t>analysis </a:t>
            </a:r>
            <a:endParaRPr lang="en-US" dirty="0"/>
          </a:p>
          <a:p>
            <a:r>
              <a:rPr lang="en-US" dirty="0"/>
              <a:t>Budget analysis and variance analysis </a:t>
            </a:r>
            <a:r>
              <a:rPr lang="en-US" dirty="0" smtClean="0"/>
              <a:t>including ratios</a:t>
            </a:r>
            <a:endParaRPr lang="en-US" dirty="0"/>
          </a:p>
          <a:p>
            <a:r>
              <a:rPr lang="en-US" dirty="0" smtClean="0"/>
              <a:t>Payroll </a:t>
            </a:r>
            <a:r>
              <a:rPr lang="en-US" dirty="0"/>
              <a:t>analysis </a:t>
            </a:r>
            <a:endParaRPr lang="en-US" dirty="0"/>
          </a:p>
          <a:p>
            <a:r>
              <a:rPr lang="en-US" dirty="0" smtClean="0"/>
              <a:t>Cash flow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475599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Input transaction once</a:t>
            </a:r>
          </a:p>
          <a:p>
            <a:r>
              <a:rPr lang="en-US" dirty="0" smtClean="0"/>
              <a:t>Fully integrated</a:t>
            </a:r>
          </a:p>
          <a:p>
            <a:r>
              <a:rPr lang="en-US" dirty="0" smtClean="0"/>
              <a:t>Speed</a:t>
            </a:r>
          </a:p>
          <a:p>
            <a:r>
              <a:rPr lang="en-US" dirty="0" smtClean="0"/>
              <a:t>Fast automatic document production</a:t>
            </a:r>
          </a:p>
          <a:p>
            <a:r>
              <a:rPr lang="en-US" dirty="0" smtClean="0"/>
              <a:t>Accuracy – less errors</a:t>
            </a:r>
          </a:p>
          <a:p>
            <a:r>
              <a:rPr lang="en-US" dirty="0" smtClean="0"/>
              <a:t>Up-to-date information at hand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729425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593850"/>
            <a:ext cx="7762875" cy="5075238"/>
          </a:xfrm>
        </p:spPr>
        <p:txBody>
          <a:bodyPr/>
          <a:lstStyle/>
          <a:p>
            <a:r>
              <a:rPr lang="en-US" dirty="0" smtClean="0"/>
              <a:t>Management reports at hand and easily created</a:t>
            </a:r>
          </a:p>
          <a:p>
            <a:r>
              <a:rPr lang="en-US" dirty="0" smtClean="0"/>
              <a:t>Legibility</a:t>
            </a:r>
          </a:p>
          <a:p>
            <a:r>
              <a:rPr lang="en-US" dirty="0" smtClean="0"/>
              <a:t>Improve company efficiency</a:t>
            </a:r>
          </a:p>
          <a:p>
            <a:r>
              <a:rPr lang="en-US" dirty="0" smtClean="0"/>
              <a:t>Cost savings</a:t>
            </a:r>
          </a:p>
          <a:p>
            <a:r>
              <a:rPr lang="en-US" dirty="0" smtClean="0"/>
              <a:t>Reduce stress</a:t>
            </a:r>
          </a:p>
          <a:p>
            <a:r>
              <a:rPr lang="en-US" dirty="0" smtClean="0"/>
              <a:t>Easily convert to multiple currencies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642772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Types of accounting packages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593850"/>
            <a:ext cx="7915275" cy="5075238"/>
          </a:xfrm>
        </p:spPr>
        <p:txBody>
          <a:bodyPr/>
          <a:lstStyle/>
          <a:p>
            <a:r>
              <a:rPr lang="en-US" dirty="0" smtClean="0"/>
              <a:t>Small business payroll and accounting</a:t>
            </a:r>
          </a:p>
          <a:p>
            <a:r>
              <a:rPr lang="en-US" dirty="0" smtClean="0"/>
              <a:t>Full service business management</a:t>
            </a:r>
          </a:p>
          <a:p>
            <a:r>
              <a:rPr lang="en-US" dirty="0" err="1" smtClean="0"/>
              <a:t>SaaS</a:t>
            </a:r>
            <a:r>
              <a:rPr lang="en-US" dirty="0" smtClean="0"/>
              <a:t> web-based packages</a:t>
            </a:r>
          </a:p>
          <a:p>
            <a:r>
              <a:rPr lang="en-US" dirty="0" smtClean="0"/>
              <a:t>Free programs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2023813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Small Business Accounting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Quickbooks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2324100"/>
            <a:ext cx="8582025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2473872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Small Business Accounting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Sage Simple Accounting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356200"/>
            <a:ext cx="7086600" cy="2078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8769770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theme/theme1.xml><?xml version="1.0" encoding="utf-8"?>
<a:theme xmlns:a="http://schemas.openxmlformats.org/drawingml/2006/main" name="Vision">
  <a:themeElements>
    <a:clrScheme name="Business vision design template 1">
      <a:dk1>
        <a:srgbClr val="080808"/>
      </a:dk1>
      <a:lt1>
        <a:srgbClr val="74C8E6"/>
      </a:lt1>
      <a:dk2>
        <a:srgbClr val="000000"/>
      </a:dk2>
      <a:lt2>
        <a:srgbClr val="080808"/>
      </a:lt2>
      <a:accent1>
        <a:srgbClr val="68A2B6"/>
      </a:accent1>
      <a:accent2>
        <a:srgbClr val="4192BF"/>
      </a:accent2>
      <a:accent3>
        <a:srgbClr val="BCE0F0"/>
      </a:accent3>
      <a:accent4>
        <a:srgbClr val="060606"/>
      </a:accent4>
      <a:accent5>
        <a:srgbClr val="B9CED7"/>
      </a:accent5>
      <a:accent6>
        <a:srgbClr val="3A84AD"/>
      </a:accent6>
      <a:hlink>
        <a:srgbClr val="3963AF"/>
      </a:hlink>
      <a:folHlink>
        <a:srgbClr val="000066"/>
      </a:folHlink>
    </a:clrScheme>
    <a:fontScheme name="Business vision design templat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usiness vision design template 1">
        <a:dk1>
          <a:srgbClr val="080808"/>
        </a:dk1>
        <a:lt1>
          <a:srgbClr val="74C8E6"/>
        </a:lt1>
        <a:dk2>
          <a:srgbClr val="000000"/>
        </a:dk2>
        <a:lt2>
          <a:srgbClr val="080808"/>
        </a:lt2>
        <a:accent1>
          <a:srgbClr val="68A2B6"/>
        </a:accent1>
        <a:accent2>
          <a:srgbClr val="4192BF"/>
        </a:accent2>
        <a:accent3>
          <a:srgbClr val="BCE0F0"/>
        </a:accent3>
        <a:accent4>
          <a:srgbClr val="060606"/>
        </a:accent4>
        <a:accent5>
          <a:srgbClr val="B9CED7"/>
        </a:accent5>
        <a:accent6>
          <a:srgbClr val="3A84AD"/>
        </a:accent6>
        <a:hlink>
          <a:srgbClr val="3963AF"/>
        </a:hlink>
        <a:folHlink>
          <a:srgbClr val="0000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Vision</Template>
  <TotalTime>133</TotalTime>
  <Words>312</Words>
  <Application>Microsoft Office PowerPoint</Application>
  <PresentationFormat>On-screen Show (4:3)</PresentationFormat>
  <Paragraphs>122</Paragraphs>
  <Slides>24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Vision</vt:lpstr>
      <vt:lpstr>Computerized Accounting Software</vt:lpstr>
      <vt:lpstr>The Benefits </vt:lpstr>
      <vt:lpstr>More Benefits</vt:lpstr>
      <vt:lpstr>Instant Reports</vt:lpstr>
      <vt:lpstr>Advantages</vt:lpstr>
      <vt:lpstr>Advantages</vt:lpstr>
      <vt:lpstr>Types of accounting packages</vt:lpstr>
      <vt:lpstr>Small Business Accounting</vt:lpstr>
      <vt:lpstr>Small Business Accounting</vt:lpstr>
      <vt:lpstr>Small Business Accounting</vt:lpstr>
      <vt:lpstr>Small Business Accounting</vt:lpstr>
      <vt:lpstr>Business Management Software</vt:lpstr>
      <vt:lpstr>Web-Hosting Software</vt:lpstr>
      <vt:lpstr>Free Accounting</vt:lpstr>
      <vt:lpstr>Understand your needs</vt:lpstr>
      <vt:lpstr>Understand Your Business</vt:lpstr>
      <vt:lpstr>Talk To Your Accountant</vt:lpstr>
      <vt:lpstr>Before You Start Shopping</vt:lpstr>
      <vt:lpstr>Quickbooks</vt:lpstr>
      <vt:lpstr>Peachtree</vt:lpstr>
      <vt:lpstr>Sage Simple Accounting</vt:lpstr>
      <vt:lpstr>MYOB</vt:lpstr>
      <vt:lpstr>Netsuite</vt:lpstr>
      <vt:lpstr>Cougar Mountain Denali 3.0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Computerized Accounting Software</dc:title>
  <dc:creator>McNaughton</dc:creator>
  <cp:lastModifiedBy>McNaughton</cp:lastModifiedBy>
  <cp:revision>11</cp:revision>
  <dcterms:created xsi:type="dcterms:W3CDTF">2012-04-24T01:57:19Z</dcterms:created>
  <dcterms:modified xsi:type="dcterms:W3CDTF">2012-04-24T04:11:10Z</dcterms:modified>
</cp:coreProperties>
</file>